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p login info" id="{E5D8131F-5DEF-4525-9A51-A327E745445C}">
          <p14:sldIdLst>
            <p14:sldId id="267"/>
            <p14:sldId id="259"/>
            <p14:sldId id="260"/>
            <p14:sldId id="261"/>
            <p14:sldId id="262"/>
          </p14:sldIdLst>
        </p14:section>
        <p14:section name="App introduction" id="{CCA7F8EA-A3AE-49E8-A573-A3FC4C41C3A1}">
          <p14:sldIdLst>
            <p14:sldId id="263"/>
            <p14:sldId id="264"/>
            <p14:sldId id="265"/>
            <p14:sldId id="266"/>
            <p14:sldId id="268"/>
            <p14:sldId id="269"/>
            <p14:sldId id="270"/>
          </p14:sldIdLst>
        </p14:section>
        <p14:section name="Technology used" id="{21E95157-D06B-49CF-91E3-CB06DD846F06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5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4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46D6C-6764-4834-819E-915F1509EC5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CD66-8FFE-4275-BADB-23AC1616EF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5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45CF-ED72-41B3-AB13-88223DDB3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1FA1B-01A3-45FE-8BF5-DC2F4726E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CD69-C7B5-4F54-AA72-A24C22A7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73E4B-6E80-4EDE-9E30-19067180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E229-B93B-4216-A5FA-9C5910C6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78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30A1-5720-449A-9A99-B42F4864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51F9F-F2F8-4FCA-9040-2419C1D53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BA9A5-6370-4297-9644-3DC419ED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A0CE8-EB84-4499-B01B-507666BA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F23B-D329-48B4-8D3E-86D26B51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65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5BB50-75DE-4CEE-B734-95AF525D2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F46E5-6A53-47E5-AEA0-1EF6168C8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2565-039E-4A64-81FD-00186B1A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142D8-9501-4F54-9A35-B21D973B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5EDC-8FA5-4414-9743-E6B9DAF1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45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1EA5-F1B3-471E-8F8C-5D41CC87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6BF9-D05A-46A3-8D89-5557B1CB8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91C34-FBD4-404D-AF72-B4446DF6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33FC-7EC9-4E02-B857-82A6D694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52B6-B020-48E8-B4B8-4E3D1FDC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19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20BA-F62A-40DA-9A7C-AE0AF87A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8A84-E8E7-437E-B5A4-8E29C3AED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8A8A-9071-4338-87B8-85031ACC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FB70B-F8F5-4E07-988B-ED2C12BE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44D34-3131-4C88-8445-20260544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B879-AF4D-4F81-9E61-55517BC3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5B55-A291-4327-BDF5-D5F915A39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192F2-1ABB-436A-87E7-3401751F3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5BD2-6375-4C1A-A15E-4014857B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CB357-BD73-49B5-98AC-3C7F7BB1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68474-49FE-480D-A1A1-5FCF6E87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1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0B93-47EC-4FA2-AC86-04EBC3C4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D862A-B21A-4FDA-A82E-5DEC2D710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44779-8F10-4BAA-B037-54BA1C599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F3F8B-CDBC-4C88-8B69-435BBB7D2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24A83-ACC8-49A2-AE21-66C27F067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F8F4B-BCCF-48B5-887F-0F419ED4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1445F-26B5-4542-94FB-1F7EFAB5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8269E-052F-4987-8CE8-5B50B5EF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4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97EA-E436-4F12-8B74-74C6A337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6088A-51C7-4777-8800-3820C8C4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3B98C-B0D7-4108-9240-9D97BD55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541F6-A559-476B-B70C-41767794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2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0C1BC-99D1-4D9F-B1B0-5D1CFDAD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467CF-2F16-4CCA-A6C2-8CA3476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DC795-28BC-4F71-827D-53CC0DC9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66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D654-F2A7-4053-9288-064AD1C6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528E-8F76-4FBD-9176-D6B2B2D8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5970A-08C4-4195-AE76-86AF761E6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309C-D8A7-42C8-B9A4-C5A53C22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25E3-B065-42EB-AB1F-F05EB203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1E969-5C6F-4676-9958-5522C808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57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CF07-CC49-462C-AF10-A8ACDD6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641F9-D6BD-46AD-9B65-5D48BA9E6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C4B61-746D-49E9-9EBC-E03AE9916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AD37-0306-4882-8E79-1C646FC8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F4D81-EB1A-490A-9968-8CAC75CD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E84EB-4A9B-44D3-A08C-4056091A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4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5EEC4-1D53-4D44-9B8F-0EBA3CB9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1108-6FC7-48E0-899F-3E08AF96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E7FA-EF0F-4014-8553-10006B00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08B67-6AE7-47BF-B124-ED5F54520003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7BEF-E0DD-4A69-A063-072EA0C16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CE7D8-B5FE-4E4F-8562-6A531A358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531FA-67D3-4ECA-ACAA-12B96CE88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51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6EDC31-D32D-4EF1-9DC1-3A31F6EF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485192"/>
            <a:ext cx="2883159" cy="56356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46CD91-1467-4358-837E-9C34543BD66E}"/>
              </a:ext>
            </a:extLst>
          </p:cNvPr>
          <p:cNvCxnSpPr>
            <a:cxnSpLocks/>
          </p:cNvCxnSpPr>
          <p:nvPr/>
        </p:nvCxnSpPr>
        <p:spPr>
          <a:xfrm flipV="1">
            <a:off x="6089780" y="3498980"/>
            <a:ext cx="2607811" cy="107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7A68A4-CEA1-437C-92EC-2DF21AF9FD44}"/>
              </a:ext>
            </a:extLst>
          </p:cNvPr>
          <p:cNvSpPr txBox="1"/>
          <p:nvPr/>
        </p:nvSpPr>
        <p:spPr>
          <a:xfrm>
            <a:off x="4089919" y="4385388"/>
            <a:ext cx="19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App Logo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79D656-0326-4173-B82A-E582E3D4E8F8}"/>
              </a:ext>
            </a:extLst>
          </p:cNvPr>
          <p:cNvCxnSpPr/>
          <p:nvPr/>
        </p:nvCxnSpPr>
        <p:spPr>
          <a:xfrm flipV="1">
            <a:off x="7035282" y="5523722"/>
            <a:ext cx="1474236" cy="29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748020-D843-444F-AA22-53596B4840F7}"/>
              </a:ext>
            </a:extLst>
          </p:cNvPr>
          <p:cNvSpPr txBox="1"/>
          <p:nvPr/>
        </p:nvSpPr>
        <p:spPr>
          <a:xfrm>
            <a:off x="5061855" y="5637636"/>
            <a:ext cx="22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signup button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8D39F3-15F7-4BBE-962B-8DD17F5D9D25}"/>
              </a:ext>
            </a:extLst>
          </p:cNvPr>
          <p:cNvCxnSpPr>
            <a:cxnSpLocks/>
          </p:cNvCxnSpPr>
          <p:nvPr/>
        </p:nvCxnSpPr>
        <p:spPr>
          <a:xfrm flipV="1">
            <a:off x="6484776" y="1800808"/>
            <a:ext cx="1819469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F45373-AD8E-443E-8611-53866E7A5494}"/>
              </a:ext>
            </a:extLst>
          </p:cNvPr>
          <p:cNvSpPr txBox="1"/>
          <p:nvPr/>
        </p:nvSpPr>
        <p:spPr>
          <a:xfrm>
            <a:off x="5061855" y="2530542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App Name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ED5D9-3392-45EF-9CF9-AF5361B93013}"/>
              </a:ext>
            </a:extLst>
          </p:cNvPr>
          <p:cNvSpPr/>
          <p:nvPr/>
        </p:nvSpPr>
        <p:spPr>
          <a:xfrm>
            <a:off x="391886" y="858416"/>
            <a:ext cx="4522236" cy="4889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User can login using their email or Gmail id.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Can signup also if he or she is new user.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514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E78B8-77CE-4422-A9A5-DF379AC23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73" y="0"/>
            <a:ext cx="305625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CEB6E11-F9BA-4401-8DD7-325FF69F5704}"/>
              </a:ext>
            </a:extLst>
          </p:cNvPr>
          <p:cNvSpPr/>
          <p:nvPr/>
        </p:nvSpPr>
        <p:spPr>
          <a:xfrm>
            <a:off x="4567873" y="4040155"/>
            <a:ext cx="2677886" cy="2220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2EAFD-C397-447D-B7CC-2E3094D0B9F3}"/>
              </a:ext>
            </a:extLst>
          </p:cNvPr>
          <p:cNvSpPr txBox="1"/>
          <p:nvPr/>
        </p:nvSpPr>
        <p:spPr>
          <a:xfrm>
            <a:off x="4879910" y="4851918"/>
            <a:ext cx="208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user chat will be on right side and other will be on left side.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5AD95A-7F8F-406F-9970-82482DB25628}"/>
              </a:ext>
            </a:extLst>
          </p:cNvPr>
          <p:cNvCxnSpPr/>
          <p:nvPr/>
        </p:nvCxnSpPr>
        <p:spPr>
          <a:xfrm flipV="1">
            <a:off x="4068147" y="793102"/>
            <a:ext cx="2027853" cy="4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E9EAD-A446-45E6-9E15-C4C70AF9A249}"/>
              </a:ext>
            </a:extLst>
          </p:cNvPr>
          <p:cNvSpPr txBox="1"/>
          <p:nvPr/>
        </p:nvSpPr>
        <p:spPr>
          <a:xfrm>
            <a:off x="74645" y="1231641"/>
            <a:ext cx="382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 list tab for adding new student in student attendance list.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7C56F-4A12-4B5D-92BA-67B04FFA9E1D}"/>
              </a:ext>
            </a:extLst>
          </p:cNvPr>
          <p:cNvCxnSpPr/>
          <p:nvPr/>
        </p:nvCxnSpPr>
        <p:spPr>
          <a:xfrm flipH="1" flipV="1">
            <a:off x="7245759" y="1138335"/>
            <a:ext cx="1674306" cy="4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81DC8C-A999-4ECA-9A61-2DFAC740F360}"/>
              </a:ext>
            </a:extLst>
          </p:cNvPr>
          <p:cNvSpPr txBox="1"/>
          <p:nvPr/>
        </p:nvSpPr>
        <p:spPr>
          <a:xfrm>
            <a:off x="8920065" y="1438861"/>
            <a:ext cx="26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attendance mark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01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BE3B69-4457-418E-AE22-564C22901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9" y="-104783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5A20-B428-4F36-9C8B-FDC3BDD48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8" y="130629"/>
            <a:ext cx="3091410" cy="6682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B76DA-E681-4A1C-9667-603DE159A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72" y="32288"/>
            <a:ext cx="3056254" cy="67812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48BB-A0CD-4BB8-B7FF-729636740829}"/>
              </a:ext>
            </a:extLst>
          </p:cNvPr>
          <p:cNvCxnSpPr/>
          <p:nvPr/>
        </p:nvCxnSpPr>
        <p:spPr>
          <a:xfrm flipV="1">
            <a:off x="3005923" y="1446245"/>
            <a:ext cx="1356990" cy="1287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D4F4AB-23AC-43D6-B8A3-EF32536D1878}"/>
              </a:ext>
            </a:extLst>
          </p:cNvPr>
          <p:cNvSpPr txBox="1"/>
          <p:nvPr/>
        </p:nvSpPr>
        <p:spPr>
          <a:xfrm>
            <a:off x="1853129" y="2733869"/>
            <a:ext cx="30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on student name to make absent or present.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DC94C2-F453-49E6-8FEA-F93B42A17E30}"/>
              </a:ext>
            </a:extLst>
          </p:cNvPr>
          <p:cNvSpPr/>
          <p:nvPr/>
        </p:nvSpPr>
        <p:spPr>
          <a:xfrm>
            <a:off x="598318" y="142107"/>
            <a:ext cx="3086100" cy="65737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260AD9-4B18-4702-A20A-D6F3C5F3475A}"/>
              </a:ext>
            </a:extLst>
          </p:cNvPr>
          <p:cNvSpPr/>
          <p:nvPr/>
        </p:nvSpPr>
        <p:spPr>
          <a:xfrm>
            <a:off x="598318" y="142107"/>
            <a:ext cx="3086100" cy="6671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FE17B2-ED2D-426D-85EA-A988D85FA4DD}"/>
              </a:ext>
            </a:extLst>
          </p:cNvPr>
          <p:cNvCxnSpPr/>
          <p:nvPr/>
        </p:nvCxnSpPr>
        <p:spPr>
          <a:xfrm flipH="1">
            <a:off x="8714792" y="1250302"/>
            <a:ext cx="1166326" cy="27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C2133E-8D40-4442-BC5A-61C4FBA7529D}"/>
              </a:ext>
            </a:extLst>
          </p:cNvPr>
          <p:cNvSpPr txBox="1"/>
          <p:nvPr/>
        </p:nvSpPr>
        <p:spPr>
          <a:xfrm>
            <a:off x="10011747" y="1007706"/>
            <a:ext cx="199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student name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15F33C-294E-4E6A-9CCC-733740DEA153}"/>
              </a:ext>
            </a:extLst>
          </p:cNvPr>
          <p:cNvCxnSpPr/>
          <p:nvPr/>
        </p:nvCxnSpPr>
        <p:spPr>
          <a:xfrm flipH="1" flipV="1">
            <a:off x="8929396" y="1912776"/>
            <a:ext cx="1409475" cy="11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E9ECEF-8084-4036-A918-D74A15673A2B}"/>
              </a:ext>
            </a:extLst>
          </p:cNvPr>
          <p:cNvSpPr txBox="1"/>
          <p:nvPr/>
        </p:nvSpPr>
        <p:spPr>
          <a:xfrm>
            <a:off x="10506269" y="191277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roll .</a:t>
            </a:r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4698D-20A7-410D-989F-1986901AAF93}"/>
              </a:ext>
            </a:extLst>
          </p:cNvPr>
          <p:cNvCxnSpPr/>
          <p:nvPr/>
        </p:nvCxnSpPr>
        <p:spPr>
          <a:xfrm>
            <a:off x="8322906" y="2435290"/>
            <a:ext cx="3265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4E68E2-19A4-4AC9-B4EE-D86E4EEB0DA7}"/>
              </a:ext>
            </a:extLst>
          </p:cNvPr>
          <p:cNvCxnSpPr/>
          <p:nvPr/>
        </p:nvCxnSpPr>
        <p:spPr>
          <a:xfrm>
            <a:off x="8649478" y="2435290"/>
            <a:ext cx="0" cy="51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B99CDB-AB14-4036-BAF3-BF1D5B8047C4}"/>
              </a:ext>
            </a:extLst>
          </p:cNvPr>
          <p:cNvCxnSpPr/>
          <p:nvPr/>
        </p:nvCxnSpPr>
        <p:spPr>
          <a:xfrm>
            <a:off x="8399921" y="2948473"/>
            <a:ext cx="283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D7407A-59A5-43E8-AF7D-4BB1FAE18B61}"/>
              </a:ext>
            </a:extLst>
          </p:cNvPr>
          <p:cNvCxnSpPr/>
          <p:nvPr/>
        </p:nvCxnSpPr>
        <p:spPr>
          <a:xfrm flipH="1" flipV="1">
            <a:off x="8649478" y="2691881"/>
            <a:ext cx="2043404" cy="63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097046C-20D5-4D81-A3C3-1166B9055985}"/>
              </a:ext>
            </a:extLst>
          </p:cNvPr>
          <p:cNvSpPr txBox="1"/>
          <p:nvPr/>
        </p:nvSpPr>
        <p:spPr>
          <a:xfrm>
            <a:off x="9759821" y="3324217"/>
            <a:ext cx="211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students will be listed here.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34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B396A-8869-412C-8EF3-D7D62311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59" y="0"/>
            <a:ext cx="3056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5C227-1638-40A8-817E-D6E98D2185C9}"/>
              </a:ext>
            </a:extLst>
          </p:cNvPr>
          <p:cNvSpPr txBox="1"/>
          <p:nvPr/>
        </p:nvSpPr>
        <p:spPr>
          <a:xfrm>
            <a:off x="298580" y="1623527"/>
            <a:ext cx="241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subject detail to add in routine.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71528-A394-452D-AFA0-D9FB757D8808}"/>
              </a:ext>
            </a:extLst>
          </p:cNvPr>
          <p:cNvSpPr txBox="1"/>
          <p:nvPr/>
        </p:nvSpPr>
        <p:spPr>
          <a:xfrm>
            <a:off x="6466114" y="354563"/>
            <a:ext cx="38068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Provide Role, Branch, Year, Subject , Time and day on which class will happen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Class admin will create a password that will used by student to verify to enter in that particular class.</a:t>
            </a:r>
          </a:p>
        </p:txBody>
      </p:sp>
    </p:spTree>
    <p:extLst>
      <p:ext uri="{BB962C8B-B14F-4D97-AF65-F5344CB8AC3E}">
        <p14:creationId xmlns:p14="http://schemas.microsoft.com/office/powerpoint/2010/main" val="285215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087B8E-F897-43BF-A50F-57E8F5C1C0AD}"/>
              </a:ext>
            </a:extLst>
          </p:cNvPr>
          <p:cNvSpPr txBox="1"/>
          <p:nvPr/>
        </p:nvSpPr>
        <p:spPr>
          <a:xfrm>
            <a:off x="228600" y="2412423"/>
            <a:ext cx="448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Firebase Realtime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Firebase Realtime database.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Firebase auth.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Firebase messaging.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Firebase storage.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Android studio.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E2FD5-AFA4-4FD2-9EC1-13B477294E83}"/>
              </a:ext>
            </a:extLst>
          </p:cNvPr>
          <p:cNvSpPr txBox="1"/>
          <p:nvPr/>
        </p:nvSpPr>
        <p:spPr>
          <a:xfrm>
            <a:off x="352425" y="1847850"/>
            <a:ext cx="4152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Platform used</a:t>
            </a:r>
            <a:endParaRPr lang="en-IN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BB3A2-60A5-43DB-A3FF-DB71263C6B61}"/>
              </a:ext>
            </a:extLst>
          </p:cNvPr>
          <p:cNvSpPr txBox="1"/>
          <p:nvPr/>
        </p:nvSpPr>
        <p:spPr>
          <a:xfrm>
            <a:off x="5505449" y="1819275"/>
            <a:ext cx="48482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Language used</a:t>
            </a:r>
            <a:endParaRPr lang="en-IN" sz="3400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70D44-4E7C-4100-B52A-E27E21AEE831}"/>
              </a:ext>
            </a:extLst>
          </p:cNvPr>
          <p:cNvSpPr txBox="1"/>
          <p:nvPr/>
        </p:nvSpPr>
        <p:spPr>
          <a:xfrm>
            <a:off x="5686424" y="2478881"/>
            <a:ext cx="448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XML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E7B42-DD86-492E-8C31-4B452CE71BF6}"/>
              </a:ext>
            </a:extLst>
          </p:cNvPr>
          <p:cNvSpPr txBox="1"/>
          <p:nvPr/>
        </p:nvSpPr>
        <p:spPr>
          <a:xfrm>
            <a:off x="671513" y="4422709"/>
            <a:ext cx="18002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Sources </a:t>
            </a:r>
            <a:endParaRPr lang="en-IN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3ACFD-800A-4C0D-9F67-84DF2D2BCDDC}"/>
              </a:ext>
            </a:extLst>
          </p:cNvPr>
          <p:cNvSpPr txBox="1"/>
          <p:nvPr/>
        </p:nvSpPr>
        <p:spPr>
          <a:xfrm>
            <a:off x="809625" y="5067300"/>
            <a:ext cx="383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Udacity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Google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Stack Overflow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 Tube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F2ACE-5F92-4B75-B992-7D9E63E04709}"/>
              </a:ext>
            </a:extLst>
          </p:cNvPr>
          <p:cNvSpPr txBox="1"/>
          <p:nvPr/>
        </p:nvSpPr>
        <p:spPr>
          <a:xfrm>
            <a:off x="5686425" y="4422710"/>
            <a:ext cx="18002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Tutorials</a:t>
            </a:r>
            <a:endParaRPr lang="en-IN" sz="3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E5975-2EBC-4AC8-9C9C-78EBAB85FFC6}"/>
              </a:ext>
            </a:extLst>
          </p:cNvPr>
          <p:cNvSpPr txBox="1"/>
          <p:nvPr/>
        </p:nvSpPr>
        <p:spPr>
          <a:xfrm>
            <a:off x="6034281" y="5067300"/>
            <a:ext cx="329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Udacity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68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C3075-7746-431E-BDC9-A4DB53A6D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24" y="410547"/>
            <a:ext cx="3056254" cy="58502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5DF4AC-42D8-49C7-86CF-8105F971A842}"/>
              </a:ext>
            </a:extLst>
          </p:cNvPr>
          <p:cNvCxnSpPr/>
          <p:nvPr/>
        </p:nvCxnSpPr>
        <p:spPr>
          <a:xfrm>
            <a:off x="5449078" y="4180114"/>
            <a:ext cx="1651518" cy="4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2D2B22-4023-4D30-857A-57E6F491E064}"/>
              </a:ext>
            </a:extLst>
          </p:cNvPr>
          <p:cNvCxnSpPr>
            <a:cxnSpLocks/>
          </p:cNvCxnSpPr>
          <p:nvPr/>
        </p:nvCxnSpPr>
        <p:spPr>
          <a:xfrm flipV="1">
            <a:off x="4982547" y="5122507"/>
            <a:ext cx="2118049" cy="41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6E289C-E619-4E48-B3C1-DCE4742990FA}"/>
              </a:ext>
            </a:extLst>
          </p:cNvPr>
          <p:cNvSpPr txBox="1"/>
          <p:nvPr/>
        </p:nvSpPr>
        <p:spPr>
          <a:xfrm>
            <a:off x="765110" y="5327780"/>
            <a:ext cx="45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button for login using Gmail account.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024ED-4C6F-4231-825B-3C637599314C}"/>
              </a:ext>
            </a:extLst>
          </p:cNvPr>
          <p:cNvSpPr txBox="1"/>
          <p:nvPr/>
        </p:nvSpPr>
        <p:spPr>
          <a:xfrm>
            <a:off x="1192254" y="3892812"/>
            <a:ext cx="45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button for login using Email account.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C96BF-A4A7-4F73-9059-47DEAFC43120}"/>
              </a:ext>
            </a:extLst>
          </p:cNvPr>
          <p:cNvSpPr txBox="1"/>
          <p:nvPr/>
        </p:nvSpPr>
        <p:spPr>
          <a:xfrm>
            <a:off x="1054359" y="1222310"/>
            <a:ext cx="4292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login user password is not stored in plain text it cant be read by even member having access to </a:t>
            </a:r>
            <a:r>
              <a:rPr lang="en-US" dirty="0" err="1"/>
              <a:t>RoutineApp</a:t>
            </a:r>
            <a:r>
              <a:rPr lang="en-US" dirty="0"/>
              <a:t>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04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77ABB-FFEE-4706-BB48-BF5B59AA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42" y="466530"/>
            <a:ext cx="3056254" cy="59249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FC15E0-BE80-4367-806C-1ADAFC2C061B}"/>
              </a:ext>
            </a:extLst>
          </p:cNvPr>
          <p:cNvSpPr/>
          <p:nvPr/>
        </p:nvSpPr>
        <p:spPr>
          <a:xfrm>
            <a:off x="1427584" y="1735494"/>
            <a:ext cx="4668416" cy="1968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page to select Gmail account if having more than 1 Gmail account.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06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AE052-51D5-4F27-8C7F-0A73F054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23" y="138418"/>
            <a:ext cx="3056254" cy="65811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470EA-B047-4FE6-B7B1-AB5BBB8EC2F0}"/>
              </a:ext>
            </a:extLst>
          </p:cNvPr>
          <p:cNvCxnSpPr/>
          <p:nvPr/>
        </p:nvCxnSpPr>
        <p:spPr>
          <a:xfrm flipV="1">
            <a:off x="5041783" y="1761688"/>
            <a:ext cx="2147582" cy="11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24F03-E407-4103-B4FB-11AA5DF539D6}"/>
              </a:ext>
            </a:extLst>
          </p:cNvPr>
          <p:cNvSpPr txBox="1"/>
          <p:nvPr/>
        </p:nvSpPr>
        <p:spPr>
          <a:xfrm>
            <a:off x="3420807" y="2735816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input box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2C6221-24FF-4E61-A208-572482FA359D}"/>
              </a:ext>
            </a:extLst>
          </p:cNvPr>
          <p:cNvCxnSpPr/>
          <p:nvPr/>
        </p:nvCxnSpPr>
        <p:spPr>
          <a:xfrm flipH="1">
            <a:off x="9825135" y="1474237"/>
            <a:ext cx="998375" cy="63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A645D5-2571-43D7-B154-605C243CD217}"/>
              </a:ext>
            </a:extLst>
          </p:cNvPr>
          <p:cNvSpPr txBox="1"/>
          <p:nvPr/>
        </p:nvSpPr>
        <p:spPr>
          <a:xfrm>
            <a:off x="10823510" y="1012572"/>
            <a:ext cx="136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 to use entered email id.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1C92A-081F-49DF-BDAE-1DAE3C5941AD}"/>
              </a:ext>
            </a:extLst>
          </p:cNvPr>
          <p:cNvCxnSpPr>
            <a:cxnSpLocks/>
          </p:cNvCxnSpPr>
          <p:nvPr/>
        </p:nvCxnSpPr>
        <p:spPr>
          <a:xfrm flipV="1">
            <a:off x="4665306" y="2735816"/>
            <a:ext cx="3405674" cy="259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A97FDB-7B7F-4364-8254-B8D4B6CE13EF}"/>
              </a:ext>
            </a:extLst>
          </p:cNvPr>
          <p:cNvCxnSpPr/>
          <p:nvPr/>
        </p:nvCxnSpPr>
        <p:spPr>
          <a:xfrm flipV="1">
            <a:off x="4665306" y="2894202"/>
            <a:ext cx="4777274" cy="243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2DA0F1-3AF5-407D-84B0-447D0D9805DF}"/>
              </a:ext>
            </a:extLst>
          </p:cNvPr>
          <p:cNvSpPr txBox="1"/>
          <p:nvPr/>
        </p:nvSpPr>
        <p:spPr>
          <a:xfrm>
            <a:off x="2771661" y="5143115"/>
            <a:ext cx="203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T&amp;C of routine app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905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50ED2-5C04-42E6-8618-7A9B59A2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01" y="46653"/>
            <a:ext cx="3056254" cy="6764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1B003-E4F3-4CD5-9573-EF2D1F91F001}"/>
              </a:ext>
            </a:extLst>
          </p:cNvPr>
          <p:cNvSpPr txBox="1"/>
          <p:nvPr/>
        </p:nvSpPr>
        <p:spPr>
          <a:xfrm>
            <a:off x="1586204" y="1950098"/>
            <a:ext cx="375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If user are entering new email id then this screen will be displayed.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After confirmation all of three fields user (new user) will get a welcome notification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60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C6270-014E-43A1-ACF4-E1EA3018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38" y="87067"/>
            <a:ext cx="3056254" cy="66807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E1BA61-DC6A-4C85-8E05-49BF355B8AF2}"/>
              </a:ext>
            </a:extLst>
          </p:cNvPr>
          <p:cNvCxnSpPr/>
          <p:nvPr/>
        </p:nvCxnSpPr>
        <p:spPr>
          <a:xfrm>
            <a:off x="8210939" y="1138335"/>
            <a:ext cx="4198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526A4-A0D7-46DC-BCE8-7EEE247E90A4}"/>
              </a:ext>
            </a:extLst>
          </p:cNvPr>
          <p:cNvCxnSpPr/>
          <p:nvPr/>
        </p:nvCxnSpPr>
        <p:spPr>
          <a:xfrm>
            <a:off x="8220269" y="1166327"/>
            <a:ext cx="0" cy="1548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D5D650-D72E-451A-A9CB-EE298A0D0950}"/>
              </a:ext>
            </a:extLst>
          </p:cNvPr>
          <p:cNvCxnSpPr/>
          <p:nvPr/>
        </p:nvCxnSpPr>
        <p:spPr>
          <a:xfrm>
            <a:off x="8210939" y="2743200"/>
            <a:ext cx="4198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1B399-0B64-4CD2-AC2F-BE3709A8B1C8}"/>
              </a:ext>
            </a:extLst>
          </p:cNvPr>
          <p:cNvCxnSpPr>
            <a:cxnSpLocks/>
          </p:cNvCxnSpPr>
          <p:nvPr/>
        </p:nvCxnSpPr>
        <p:spPr>
          <a:xfrm flipV="1">
            <a:off x="6583257" y="1940767"/>
            <a:ext cx="1539551" cy="11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D7AE-3667-4CF2-B25C-D52B9B032505}"/>
              </a:ext>
            </a:extLst>
          </p:cNvPr>
          <p:cNvSpPr txBox="1"/>
          <p:nvPr/>
        </p:nvSpPr>
        <p:spPr>
          <a:xfrm>
            <a:off x="2864499" y="2781095"/>
            <a:ext cx="391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subjects on current day on selected year and branch.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3B1DFE-60B4-4014-8AF7-FECD2DE4DA97}"/>
              </a:ext>
            </a:extLst>
          </p:cNvPr>
          <p:cNvCxnSpPr>
            <a:cxnSpLocks/>
          </p:cNvCxnSpPr>
          <p:nvPr/>
        </p:nvCxnSpPr>
        <p:spPr>
          <a:xfrm>
            <a:off x="6699904" y="5691673"/>
            <a:ext cx="4048961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2455FA-5312-4217-BA8E-565069A62C64}"/>
              </a:ext>
            </a:extLst>
          </p:cNvPr>
          <p:cNvSpPr txBox="1"/>
          <p:nvPr/>
        </p:nvSpPr>
        <p:spPr>
          <a:xfrm>
            <a:off x="4154214" y="5507007"/>
            <a:ext cx="275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to add new subject</a:t>
            </a:r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888923-E3B0-4017-8B43-9881961CFBC2}"/>
              </a:ext>
            </a:extLst>
          </p:cNvPr>
          <p:cNvSpPr/>
          <p:nvPr/>
        </p:nvSpPr>
        <p:spPr>
          <a:xfrm>
            <a:off x="8593522" y="1285680"/>
            <a:ext cx="877049" cy="15123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3EEFF7-1518-4C16-A043-42F8C323ED5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783357" y="1285680"/>
            <a:ext cx="1810165" cy="7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AB0291-D366-43E8-B8F2-B6E0F5C9931D}"/>
              </a:ext>
            </a:extLst>
          </p:cNvPr>
          <p:cNvSpPr txBox="1"/>
          <p:nvPr/>
        </p:nvSpPr>
        <p:spPr>
          <a:xfrm>
            <a:off x="5334530" y="1071875"/>
            <a:ext cx="22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Name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D3BDCA-10F8-4414-8F11-377244171994}"/>
              </a:ext>
            </a:extLst>
          </p:cNvPr>
          <p:cNvCxnSpPr>
            <a:cxnSpLocks/>
          </p:cNvCxnSpPr>
          <p:nvPr/>
        </p:nvCxnSpPr>
        <p:spPr>
          <a:xfrm flipV="1">
            <a:off x="7844230" y="2781095"/>
            <a:ext cx="2969950" cy="184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A4C82B-51C3-4E7F-8BE8-68B5C6585A24}"/>
              </a:ext>
            </a:extLst>
          </p:cNvPr>
          <p:cNvSpPr txBox="1"/>
          <p:nvPr/>
        </p:nvSpPr>
        <p:spPr>
          <a:xfrm>
            <a:off x="5048942" y="4453449"/>
            <a:ext cx="418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when class will happen.</a:t>
            </a:r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6B508A-26F4-4C35-99AB-296031EFA218}"/>
              </a:ext>
            </a:extLst>
          </p:cNvPr>
          <p:cNvSpPr/>
          <p:nvPr/>
        </p:nvSpPr>
        <p:spPr>
          <a:xfrm>
            <a:off x="10814180" y="2511479"/>
            <a:ext cx="587305" cy="34366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8D0DF4-14AD-4315-AD5F-E0D2FAC935B8}"/>
              </a:ext>
            </a:extLst>
          </p:cNvPr>
          <p:cNvCxnSpPr/>
          <p:nvPr/>
        </p:nvCxnSpPr>
        <p:spPr>
          <a:xfrm flipV="1">
            <a:off x="5962261" y="914400"/>
            <a:ext cx="5243804" cy="3209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AAE651-D83F-4FE9-B7B4-58CD9BFD7FEA}"/>
              </a:ext>
            </a:extLst>
          </p:cNvPr>
          <p:cNvSpPr txBox="1"/>
          <p:nvPr/>
        </p:nvSpPr>
        <p:spPr>
          <a:xfrm>
            <a:off x="4566075" y="3978733"/>
            <a:ext cx="160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options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9D9F11-7EAD-479F-A12C-C20CF208F996}"/>
              </a:ext>
            </a:extLst>
          </p:cNvPr>
          <p:cNvSpPr txBox="1"/>
          <p:nvPr/>
        </p:nvSpPr>
        <p:spPr>
          <a:xfrm>
            <a:off x="1035698" y="709127"/>
            <a:ext cx="3530377" cy="14773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On clicking on each subject user need to verify password provided by class admin at least once if verified then no need to verify password any more.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43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38E9F-3442-45DA-8C43-67E53834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67" y="102636"/>
            <a:ext cx="3056254" cy="66527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4CC04F-B226-47A2-B188-3A89CA635BD1}"/>
              </a:ext>
            </a:extLst>
          </p:cNvPr>
          <p:cNvCxnSpPr>
            <a:cxnSpLocks/>
          </p:cNvCxnSpPr>
          <p:nvPr/>
        </p:nvCxnSpPr>
        <p:spPr>
          <a:xfrm flipV="1">
            <a:off x="3769567" y="867748"/>
            <a:ext cx="2233127" cy="53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CD913B-6454-4D9A-B5D5-0B3FF0CF96BF}"/>
              </a:ext>
            </a:extLst>
          </p:cNvPr>
          <p:cNvCxnSpPr>
            <a:cxnSpLocks/>
          </p:cNvCxnSpPr>
          <p:nvPr/>
        </p:nvCxnSpPr>
        <p:spPr>
          <a:xfrm flipH="1" flipV="1">
            <a:off x="6802017" y="1250303"/>
            <a:ext cx="1754154" cy="52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482880-4AE9-4D62-AC09-9AEB28C0127D}"/>
              </a:ext>
            </a:extLst>
          </p:cNvPr>
          <p:cNvCxnSpPr/>
          <p:nvPr/>
        </p:nvCxnSpPr>
        <p:spPr>
          <a:xfrm flipV="1">
            <a:off x="3517641" y="1987420"/>
            <a:ext cx="2407298" cy="102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1B85AC-1AAF-498B-87CF-6373AEF89B04}"/>
              </a:ext>
            </a:extLst>
          </p:cNvPr>
          <p:cNvSpPr txBox="1"/>
          <p:nvPr/>
        </p:nvSpPr>
        <p:spPr>
          <a:xfrm>
            <a:off x="2098909" y="282912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Logout button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8118-980C-4FAF-9BB0-54F651463443}"/>
              </a:ext>
            </a:extLst>
          </p:cNvPr>
          <p:cNvSpPr txBox="1"/>
          <p:nvPr/>
        </p:nvSpPr>
        <p:spPr>
          <a:xfrm>
            <a:off x="8487747" y="15881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whole week routine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4C856-3FE6-49B3-93E1-DD28BA1D1AC1}"/>
              </a:ext>
            </a:extLst>
          </p:cNvPr>
          <p:cNvSpPr txBox="1"/>
          <p:nvPr/>
        </p:nvSpPr>
        <p:spPr>
          <a:xfrm>
            <a:off x="1778020" y="1214926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preference tab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66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9A189-53C1-4FAB-8215-E279119A5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15" y="97971"/>
            <a:ext cx="3056254" cy="66620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CBB213-9741-4CE7-95B3-777CC61EBDE4}"/>
              </a:ext>
            </a:extLst>
          </p:cNvPr>
          <p:cNvCxnSpPr/>
          <p:nvPr/>
        </p:nvCxnSpPr>
        <p:spPr>
          <a:xfrm>
            <a:off x="6232849" y="97971"/>
            <a:ext cx="0" cy="5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4D1781-152A-4F56-85BF-339F72CCAAEA}"/>
              </a:ext>
            </a:extLst>
          </p:cNvPr>
          <p:cNvSpPr txBox="1"/>
          <p:nvPr/>
        </p:nvSpPr>
        <p:spPr>
          <a:xfrm>
            <a:off x="279918" y="1651518"/>
            <a:ext cx="15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Whole week routine.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2E317-8D88-4B5F-8A90-395E663CA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76" y="123630"/>
            <a:ext cx="3086100" cy="66620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02916-F016-41CF-B174-E397A74C693B}"/>
              </a:ext>
            </a:extLst>
          </p:cNvPr>
          <p:cNvCxnSpPr/>
          <p:nvPr/>
        </p:nvCxnSpPr>
        <p:spPr>
          <a:xfrm flipH="1">
            <a:off x="5803641" y="5299788"/>
            <a:ext cx="2771192" cy="125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B6748-E5D8-4678-B8D6-41F64B5E7B22}"/>
              </a:ext>
            </a:extLst>
          </p:cNvPr>
          <p:cNvSpPr txBox="1"/>
          <p:nvPr/>
        </p:nvSpPr>
        <p:spPr>
          <a:xfrm>
            <a:off x="8677470" y="5047861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attachment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6CA7A-F14A-425C-A41F-2FEB636E60FC}"/>
              </a:ext>
            </a:extLst>
          </p:cNvPr>
          <p:cNvCxnSpPr/>
          <p:nvPr/>
        </p:nvCxnSpPr>
        <p:spPr>
          <a:xfrm flipH="1">
            <a:off x="6634065" y="5924939"/>
            <a:ext cx="2211355" cy="62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5CD742-2F7C-46E8-99D0-53B791103C26}"/>
              </a:ext>
            </a:extLst>
          </p:cNvPr>
          <p:cNvSpPr txBox="1"/>
          <p:nvPr/>
        </p:nvSpPr>
        <p:spPr>
          <a:xfrm>
            <a:off x="9081798" y="5617029"/>
            <a:ext cx="27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chat input box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05C33C-605C-4663-97AA-4FB12AA27470}"/>
              </a:ext>
            </a:extLst>
          </p:cNvPr>
          <p:cNvCxnSpPr/>
          <p:nvPr/>
        </p:nvCxnSpPr>
        <p:spPr>
          <a:xfrm flipH="1">
            <a:off x="8201608" y="6550090"/>
            <a:ext cx="139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39C63-F79A-4322-B3B9-DD83F1AD467C}"/>
              </a:ext>
            </a:extLst>
          </p:cNvPr>
          <p:cNvSpPr txBox="1"/>
          <p:nvPr/>
        </p:nvSpPr>
        <p:spPr>
          <a:xfrm>
            <a:off x="9694506" y="6363478"/>
            <a:ext cx="1931437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send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79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3255E-612F-4959-85AA-514FA8D7F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89" y="74645"/>
            <a:ext cx="3086100" cy="672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ACA36-8222-40AA-8513-BB191954B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79" y="65314"/>
            <a:ext cx="3056254" cy="67273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C0A7F1-D016-45EE-A8E7-3F764A39B9E9}"/>
              </a:ext>
            </a:extLst>
          </p:cNvPr>
          <p:cNvCxnSpPr/>
          <p:nvPr/>
        </p:nvCxnSpPr>
        <p:spPr>
          <a:xfrm flipV="1">
            <a:off x="1744824" y="3750906"/>
            <a:ext cx="1828800" cy="112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3778D5-85BE-499A-98D9-8311B0A44C76}"/>
              </a:ext>
            </a:extLst>
          </p:cNvPr>
          <p:cNvSpPr txBox="1"/>
          <p:nvPr/>
        </p:nvSpPr>
        <p:spPr>
          <a:xfrm>
            <a:off x="0" y="4413379"/>
            <a:ext cx="211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for deleting chat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AB4E11-B3CD-421D-B25A-0F72B7D23609}"/>
              </a:ext>
            </a:extLst>
          </p:cNvPr>
          <p:cNvCxnSpPr/>
          <p:nvPr/>
        </p:nvCxnSpPr>
        <p:spPr>
          <a:xfrm flipH="1" flipV="1">
            <a:off x="8406882" y="3429000"/>
            <a:ext cx="1455575" cy="32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5FBF9-08BF-4EBE-8AB8-AA5C8E7CC42A}"/>
              </a:ext>
            </a:extLst>
          </p:cNvPr>
          <p:cNvSpPr txBox="1"/>
          <p:nvPr/>
        </p:nvSpPr>
        <p:spPr>
          <a:xfrm>
            <a:off x="9862456" y="3589953"/>
            <a:ext cx="217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for deleting subject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09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352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kumar</dc:creator>
  <cp:lastModifiedBy>abhishek kumar</cp:lastModifiedBy>
  <cp:revision>19</cp:revision>
  <dcterms:created xsi:type="dcterms:W3CDTF">2020-12-07T17:28:27Z</dcterms:created>
  <dcterms:modified xsi:type="dcterms:W3CDTF">2020-12-08T04:28:06Z</dcterms:modified>
</cp:coreProperties>
</file>